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1"/>
  </p:notesMasterIdLst>
  <p:sldIdLst>
    <p:sldId id="376" r:id="rId2"/>
    <p:sldId id="369" r:id="rId3"/>
    <p:sldId id="370" r:id="rId4"/>
    <p:sldId id="371" r:id="rId5"/>
    <p:sldId id="372" r:id="rId6"/>
    <p:sldId id="373" r:id="rId7"/>
    <p:sldId id="374" r:id="rId8"/>
    <p:sldId id="375" r:id="rId9"/>
    <p:sldId id="333" r:id="rId10"/>
  </p:sldIdLst>
  <p:sldSz cx="9144000" cy="6858000" type="screen4x3"/>
  <p:notesSz cx="7086600" cy="93726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6" autoAdjust="0"/>
    <p:restoredTop sz="84890" autoAdjust="0"/>
  </p:normalViewPr>
  <p:slideViewPr>
    <p:cSldViewPr>
      <p:cViewPr varScale="1">
        <p:scale>
          <a:sx n="67" d="100"/>
          <a:sy n="67" d="100"/>
        </p:scale>
        <p:origin x="144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6" tIns="47023" rIns="94046" bIns="47023" numCol="1" anchor="t" anchorCtr="0" compatLnSpc="1">
            <a:prstTxWarp prst="textNoShape">
              <a:avLst/>
            </a:prstTxWarp>
          </a:bodyPr>
          <a:lstStyle>
            <a:lvl1pPr defTabSz="939800" eaLnBrk="1" hangingPunct="1">
              <a:defRPr sz="1200"/>
            </a:lvl1pPr>
          </a:lstStyle>
          <a:p>
            <a:pPr>
              <a:defRPr/>
            </a:pPr>
            <a:endParaRPr lang="en-US" altLang="ar-EG"/>
          </a:p>
        </p:txBody>
      </p:sp>
      <p:sp>
        <p:nvSpPr>
          <p:cNvPr id="31747" name="Rectangle 3"/>
          <p:cNvSpPr>
            <a:spLocks noGrp="1" noChangeArrowheads="1"/>
          </p:cNvSpPr>
          <p:nvPr>
            <p:ph type="dt" idx="1"/>
          </p:nvPr>
        </p:nvSpPr>
        <p:spPr bwMode="auto">
          <a:xfrm>
            <a:off x="4014788" y="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6" tIns="47023" rIns="94046" bIns="47023" numCol="1" anchor="t" anchorCtr="0" compatLnSpc="1">
            <a:prstTxWarp prst="textNoShape">
              <a:avLst/>
            </a:prstTxWarp>
          </a:bodyPr>
          <a:lstStyle>
            <a:lvl1pPr algn="r" defTabSz="939800" eaLnBrk="1" hangingPunct="1">
              <a:defRPr sz="1200"/>
            </a:lvl1pPr>
          </a:lstStyle>
          <a:p>
            <a:pPr>
              <a:defRPr/>
            </a:pPr>
            <a:endParaRPr lang="en-US" altLang="ar-EG"/>
          </a:p>
        </p:txBody>
      </p:sp>
      <p:sp>
        <p:nvSpPr>
          <p:cNvPr id="3076" name="Rectangle 4"/>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708025" y="4451350"/>
            <a:ext cx="5670550" cy="421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6" tIns="47023" rIns="94046" bIns="47023" numCol="1" anchor="t" anchorCtr="0" compatLnSpc="1">
            <a:prstTxWarp prst="textNoShape">
              <a:avLst/>
            </a:prstTxWarp>
          </a:bodyPr>
          <a:lstStyle/>
          <a:p>
            <a:pPr lvl="0"/>
            <a:r>
              <a:rPr lang="en-US" altLang="ar-EG" noProof="0" smtClean="0"/>
              <a:t>Click to edit Master text styles</a:t>
            </a:r>
          </a:p>
          <a:p>
            <a:pPr lvl="1"/>
            <a:r>
              <a:rPr lang="en-US" altLang="ar-EG" noProof="0" smtClean="0"/>
              <a:t>Second level</a:t>
            </a:r>
          </a:p>
          <a:p>
            <a:pPr lvl="2"/>
            <a:r>
              <a:rPr lang="en-US" altLang="ar-EG" noProof="0" smtClean="0"/>
              <a:t>Third level</a:t>
            </a:r>
          </a:p>
          <a:p>
            <a:pPr lvl="3"/>
            <a:r>
              <a:rPr lang="en-US" altLang="ar-EG" noProof="0" smtClean="0"/>
              <a:t>Fourth level</a:t>
            </a:r>
          </a:p>
          <a:p>
            <a:pPr lvl="4"/>
            <a:r>
              <a:rPr lang="en-US" altLang="ar-EG" noProof="0" smtClean="0"/>
              <a:t>Fifth level</a:t>
            </a:r>
          </a:p>
        </p:txBody>
      </p:sp>
      <p:sp>
        <p:nvSpPr>
          <p:cNvPr id="31750" name="Rectangle 6"/>
          <p:cNvSpPr>
            <a:spLocks noGrp="1" noChangeArrowheads="1"/>
          </p:cNvSpPr>
          <p:nvPr>
            <p:ph type="ftr" sz="quarter" idx="4"/>
          </p:nvPr>
        </p:nvSpPr>
        <p:spPr bwMode="auto">
          <a:xfrm>
            <a:off x="0" y="890270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6" tIns="47023" rIns="94046" bIns="47023" numCol="1" anchor="b" anchorCtr="0" compatLnSpc="1">
            <a:prstTxWarp prst="textNoShape">
              <a:avLst/>
            </a:prstTxWarp>
          </a:bodyPr>
          <a:lstStyle>
            <a:lvl1pPr defTabSz="939800" eaLnBrk="1" hangingPunct="1">
              <a:defRPr sz="1200"/>
            </a:lvl1pPr>
          </a:lstStyle>
          <a:p>
            <a:pPr>
              <a:defRPr/>
            </a:pPr>
            <a:endParaRPr lang="en-US" altLang="ar-EG"/>
          </a:p>
        </p:txBody>
      </p:sp>
      <p:sp>
        <p:nvSpPr>
          <p:cNvPr id="31751" name="Rectangle 7"/>
          <p:cNvSpPr>
            <a:spLocks noGrp="1" noChangeArrowheads="1"/>
          </p:cNvSpPr>
          <p:nvPr>
            <p:ph type="sldNum" sz="quarter" idx="5"/>
          </p:nvPr>
        </p:nvSpPr>
        <p:spPr bwMode="auto">
          <a:xfrm>
            <a:off x="4014788" y="8902700"/>
            <a:ext cx="3070225"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046" tIns="47023" rIns="94046" bIns="47023" numCol="1" anchor="b" anchorCtr="0" compatLnSpc="1">
            <a:prstTxWarp prst="textNoShape">
              <a:avLst/>
            </a:prstTxWarp>
          </a:bodyPr>
          <a:lstStyle>
            <a:lvl1pPr algn="r" defTabSz="939800" eaLnBrk="1" hangingPunct="1">
              <a:defRPr sz="1200"/>
            </a:lvl1pPr>
          </a:lstStyle>
          <a:p>
            <a:pPr>
              <a:defRPr/>
            </a:pPr>
            <a:fld id="{31F9244D-E4E0-47EA-BBD2-AEB956E8FC17}" type="slidenum">
              <a:rPr lang="en-US" altLang="ar-EG"/>
              <a:pPr>
                <a:defRPr/>
              </a:pPr>
              <a:t>‹#›</a:t>
            </a:fld>
            <a:endParaRPr lang="en-US" altLang="ar-EG"/>
          </a:p>
        </p:txBody>
      </p:sp>
    </p:spTree>
    <p:extLst>
      <p:ext uri="{BB962C8B-B14F-4D97-AF65-F5344CB8AC3E}">
        <p14:creationId xmlns:p14="http://schemas.microsoft.com/office/powerpoint/2010/main" val="598317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EDE8CDB6-DF1A-49CA-B046-BFEBC7EA1C21}" type="slidenum">
              <a:rPr lang="en-US" altLang="ar-EG" smtClean="0"/>
              <a:pPr/>
              <a:t>1</a:t>
            </a:fld>
            <a:endParaRPr lang="en-US" altLang="ar-EG"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ar-EG" altLang="ar-EG" smtClean="0"/>
          </a:p>
        </p:txBody>
      </p:sp>
    </p:spTree>
    <p:extLst>
      <p:ext uri="{BB962C8B-B14F-4D97-AF65-F5344CB8AC3E}">
        <p14:creationId xmlns:p14="http://schemas.microsoft.com/office/powerpoint/2010/main" val="3705568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27EC2FC4-5E4F-454F-B709-3E3976EACBB3}" type="slidenum">
              <a:rPr lang="en-US" altLang="ar-EG" smtClean="0"/>
              <a:pPr/>
              <a:t>2</a:t>
            </a:fld>
            <a:endParaRPr lang="en-US" altLang="ar-EG"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ar-EG" altLang="ar-EG" smtClean="0"/>
          </a:p>
        </p:txBody>
      </p:sp>
    </p:spTree>
    <p:extLst>
      <p:ext uri="{BB962C8B-B14F-4D97-AF65-F5344CB8AC3E}">
        <p14:creationId xmlns:p14="http://schemas.microsoft.com/office/powerpoint/2010/main" val="2174752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94801B77-CC53-4C47-A92D-ED6D8E706C72}" type="slidenum">
              <a:rPr lang="en-US" altLang="ar-EG" smtClean="0"/>
              <a:pPr/>
              <a:t>3</a:t>
            </a:fld>
            <a:endParaRPr lang="en-US" altLang="ar-EG"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ar-EG" altLang="ar-EG" smtClean="0"/>
          </a:p>
        </p:txBody>
      </p:sp>
    </p:spTree>
    <p:extLst>
      <p:ext uri="{BB962C8B-B14F-4D97-AF65-F5344CB8AC3E}">
        <p14:creationId xmlns:p14="http://schemas.microsoft.com/office/powerpoint/2010/main" val="1190166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68B21D28-7596-45F2-A9C3-1D0B2BDBFE80}" type="slidenum">
              <a:rPr lang="en-US" altLang="ar-EG" smtClean="0"/>
              <a:pPr/>
              <a:t>4</a:t>
            </a:fld>
            <a:endParaRPr lang="en-US" altLang="ar-EG"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ar-EG" altLang="ar-EG" smtClean="0"/>
          </a:p>
        </p:txBody>
      </p:sp>
    </p:spTree>
    <p:extLst>
      <p:ext uri="{BB962C8B-B14F-4D97-AF65-F5344CB8AC3E}">
        <p14:creationId xmlns:p14="http://schemas.microsoft.com/office/powerpoint/2010/main" val="3755622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12F37919-6FA8-474F-9E15-E1346186B1CC}" type="slidenum">
              <a:rPr lang="en-US" altLang="ar-EG" smtClean="0"/>
              <a:pPr/>
              <a:t>5</a:t>
            </a:fld>
            <a:endParaRPr lang="en-US" altLang="ar-EG"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ar-EG" altLang="ar-EG" smtClean="0"/>
          </a:p>
        </p:txBody>
      </p:sp>
    </p:spTree>
    <p:extLst>
      <p:ext uri="{BB962C8B-B14F-4D97-AF65-F5344CB8AC3E}">
        <p14:creationId xmlns:p14="http://schemas.microsoft.com/office/powerpoint/2010/main" val="2866938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ADF380F0-422D-44BA-9663-686054AC56C7}" type="slidenum">
              <a:rPr lang="en-US" altLang="ar-EG" smtClean="0"/>
              <a:pPr/>
              <a:t>6</a:t>
            </a:fld>
            <a:endParaRPr lang="en-US" altLang="ar-EG"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ar-EG" altLang="ar-EG" smtClean="0"/>
          </a:p>
        </p:txBody>
      </p:sp>
    </p:spTree>
    <p:extLst>
      <p:ext uri="{BB962C8B-B14F-4D97-AF65-F5344CB8AC3E}">
        <p14:creationId xmlns:p14="http://schemas.microsoft.com/office/powerpoint/2010/main" val="409274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1F6E71B0-F0D6-4F73-82D1-75919BCA65D4}" type="slidenum">
              <a:rPr lang="en-US" altLang="ar-EG" smtClean="0"/>
              <a:pPr/>
              <a:t>7</a:t>
            </a:fld>
            <a:endParaRPr lang="en-US" altLang="ar-EG"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ar-EG" altLang="ar-EG" smtClean="0"/>
          </a:p>
        </p:txBody>
      </p:sp>
    </p:spTree>
    <p:extLst>
      <p:ext uri="{BB962C8B-B14F-4D97-AF65-F5344CB8AC3E}">
        <p14:creationId xmlns:p14="http://schemas.microsoft.com/office/powerpoint/2010/main" val="2762171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D409D4CF-C200-4D2D-B480-486BC503150C}" type="slidenum">
              <a:rPr lang="en-US" altLang="ar-EG" smtClean="0"/>
              <a:pPr/>
              <a:t>8</a:t>
            </a:fld>
            <a:endParaRPr lang="en-US" altLang="ar-EG"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ar-EG" altLang="ar-EG" smtClean="0"/>
          </a:p>
        </p:txBody>
      </p:sp>
    </p:spTree>
    <p:extLst>
      <p:ext uri="{BB962C8B-B14F-4D97-AF65-F5344CB8AC3E}">
        <p14:creationId xmlns:p14="http://schemas.microsoft.com/office/powerpoint/2010/main" val="2696573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39800">
              <a:defRPr>
                <a:solidFill>
                  <a:schemeClr val="tx1"/>
                </a:solidFill>
                <a:latin typeface="Arial" panose="020B0604020202020204" pitchFamily="34" charset="0"/>
              </a:defRPr>
            </a:lvl1pPr>
            <a:lvl2pPr marL="742950" indent="-285750" defTabSz="939800">
              <a:defRPr>
                <a:solidFill>
                  <a:schemeClr val="tx1"/>
                </a:solidFill>
                <a:latin typeface="Arial" panose="020B0604020202020204" pitchFamily="34" charset="0"/>
              </a:defRPr>
            </a:lvl2pPr>
            <a:lvl3pPr marL="1143000" indent="-228600" defTabSz="939800">
              <a:defRPr>
                <a:solidFill>
                  <a:schemeClr val="tx1"/>
                </a:solidFill>
                <a:latin typeface="Arial" panose="020B0604020202020204" pitchFamily="34" charset="0"/>
              </a:defRPr>
            </a:lvl3pPr>
            <a:lvl4pPr marL="1600200" indent="-228600" defTabSz="939800">
              <a:defRPr>
                <a:solidFill>
                  <a:schemeClr val="tx1"/>
                </a:solidFill>
                <a:latin typeface="Arial" panose="020B0604020202020204" pitchFamily="34" charset="0"/>
              </a:defRPr>
            </a:lvl4pPr>
            <a:lvl5pPr marL="2057400" indent="-228600" defTabSz="939800">
              <a:defRPr>
                <a:solidFill>
                  <a:schemeClr val="tx1"/>
                </a:solidFill>
                <a:latin typeface="Arial" panose="020B0604020202020204" pitchFamily="34" charset="0"/>
              </a:defRPr>
            </a:lvl5pPr>
            <a:lvl6pPr marL="2514600" indent="-228600" defTabSz="939800" eaLnBrk="0" fontAlgn="base" hangingPunct="0">
              <a:spcBef>
                <a:spcPct val="0"/>
              </a:spcBef>
              <a:spcAft>
                <a:spcPct val="0"/>
              </a:spcAft>
              <a:defRPr>
                <a:solidFill>
                  <a:schemeClr val="tx1"/>
                </a:solidFill>
                <a:latin typeface="Arial" panose="020B0604020202020204" pitchFamily="34" charset="0"/>
              </a:defRPr>
            </a:lvl6pPr>
            <a:lvl7pPr marL="2971800" indent="-228600" defTabSz="939800" eaLnBrk="0" fontAlgn="base" hangingPunct="0">
              <a:spcBef>
                <a:spcPct val="0"/>
              </a:spcBef>
              <a:spcAft>
                <a:spcPct val="0"/>
              </a:spcAft>
              <a:defRPr>
                <a:solidFill>
                  <a:schemeClr val="tx1"/>
                </a:solidFill>
                <a:latin typeface="Arial" panose="020B0604020202020204" pitchFamily="34" charset="0"/>
              </a:defRPr>
            </a:lvl7pPr>
            <a:lvl8pPr marL="3429000" indent="-228600" defTabSz="939800" eaLnBrk="0" fontAlgn="base" hangingPunct="0">
              <a:spcBef>
                <a:spcPct val="0"/>
              </a:spcBef>
              <a:spcAft>
                <a:spcPct val="0"/>
              </a:spcAft>
              <a:defRPr>
                <a:solidFill>
                  <a:schemeClr val="tx1"/>
                </a:solidFill>
                <a:latin typeface="Arial" panose="020B0604020202020204" pitchFamily="34" charset="0"/>
              </a:defRPr>
            </a:lvl8pPr>
            <a:lvl9pPr marL="3886200" indent="-228600" defTabSz="939800" eaLnBrk="0" fontAlgn="base" hangingPunct="0">
              <a:spcBef>
                <a:spcPct val="0"/>
              </a:spcBef>
              <a:spcAft>
                <a:spcPct val="0"/>
              </a:spcAft>
              <a:defRPr>
                <a:solidFill>
                  <a:schemeClr val="tx1"/>
                </a:solidFill>
                <a:latin typeface="Arial" panose="020B0604020202020204" pitchFamily="34" charset="0"/>
              </a:defRPr>
            </a:lvl9pPr>
          </a:lstStyle>
          <a:p>
            <a:fld id="{E1B5B153-4E93-4123-BB17-168610A6B795}" type="slidenum">
              <a:rPr lang="en-US" altLang="ar-EG" smtClean="0"/>
              <a:pPr/>
              <a:t>9</a:t>
            </a:fld>
            <a:endParaRPr lang="en-US" altLang="ar-EG"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US" altLang="ar-EG" smtClean="0"/>
              <a:t> </a:t>
            </a:r>
            <a:endParaRPr lang="ar-EG" altLang="ar-EG" smtClean="0"/>
          </a:p>
        </p:txBody>
      </p:sp>
    </p:spTree>
    <p:extLst>
      <p:ext uri="{BB962C8B-B14F-4D97-AF65-F5344CB8AC3E}">
        <p14:creationId xmlns:p14="http://schemas.microsoft.com/office/powerpoint/2010/main" val="1789553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902 w 5740"/>
                <a:gd name="T1" fmla="*/ 1 h 4316"/>
                <a:gd name="T2" fmla="*/ 0 w 5740"/>
                <a:gd name="T3" fmla="*/ 1 h 4316"/>
                <a:gd name="T4" fmla="*/ 0 w 5740"/>
                <a:gd name="T5" fmla="*/ 0 h 4316"/>
                <a:gd name="T6" fmla="*/ 5902 w 5740"/>
                <a:gd name="T7" fmla="*/ 0 h 4316"/>
                <a:gd name="T8" fmla="*/ 5902 w 5740"/>
                <a:gd name="T9" fmla="*/ 1 h 4316"/>
                <a:gd name="T10" fmla="*/ 5902 w 5740"/>
                <a:gd name="T11" fmla="*/ 1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18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8 w 382"/>
                  <a:gd name="T19" fmla="*/ 96 h 96"/>
                  <a:gd name="T20" fmla="*/ 272 w 382"/>
                  <a:gd name="T21" fmla="*/ 90 h 96"/>
                  <a:gd name="T22" fmla="*/ 320 w 382"/>
                  <a:gd name="T23" fmla="*/ 84 h 96"/>
                  <a:gd name="T24" fmla="*/ 361 w 382"/>
                  <a:gd name="T25" fmla="*/ 66 h 96"/>
                  <a:gd name="T26" fmla="*/ 391 w 382"/>
                  <a:gd name="T27" fmla="*/ 42 h 96"/>
                  <a:gd name="T28" fmla="*/ 385 w 382"/>
                  <a:gd name="T29" fmla="*/ 42 h 96"/>
                  <a:gd name="T30" fmla="*/ 355 w 382"/>
                  <a:gd name="T31" fmla="*/ 66 h 96"/>
                  <a:gd name="T32" fmla="*/ 314 w 382"/>
                  <a:gd name="T33" fmla="*/ 78 h 96"/>
                  <a:gd name="T34" fmla="*/ 272 w 382"/>
                  <a:gd name="T35" fmla="*/ 90 h 96"/>
                  <a:gd name="T36" fmla="*/ 218 w 382"/>
                  <a:gd name="T37" fmla="*/ 96 h 96"/>
                  <a:gd name="T38" fmla="*/ 218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28 w 185"/>
                  <a:gd name="T5" fmla="*/ 36 h 210"/>
                  <a:gd name="T6" fmla="*/ 164 w 185"/>
                  <a:gd name="T7" fmla="*/ 72 h 210"/>
                  <a:gd name="T8" fmla="*/ 170 w 185"/>
                  <a:gd name="T9" fmla="*/ 90 h 210"/>
                  <a:gd name="T10" fmla="*/ 176 w 185"/>
                  <a:gd name="T11" fmla="*/ 114 h 210"/>
                  <a:gd name="T12" fmla="*/ 170 w 185"/>
                  <a:gd name="T13" fmla="*/ 138 h 210"/>
                  <a:gd name="T14" fmla="*/ 158 w 185"/>
                  <a:gd name="T15" fmla="*/ 162 h 210"/>
                  <a:gd name="T16" fmla="*/ 128 w 185"/>
                  <a:gd name="T17" fmla="*/ 180 h 210"/>
                  <a:gd name="T18" fmla="*/ 90 w 185"/>
                  <a:gd name="T19" fmla="*/ 198 h 210"/>
                  <a:gd name="T20" fmla="*/ 105 w 185"/>
                  <a:gd name="T21" fmla="*/ 210 h 210"/>
                  <a:gd name="T22" fmla="*/ 140 w 185"/>
                  <a:gd name="T23" fmla="*/ 192 h 210"/>
                  <a:gd name="T24" fmla="*/ 170 w 185"/>
                  <a:gd name="T25" fmla="*/ 168 h 210"/>
                  <a:gd name="T26" fmla="*/ 188 w 185"/>
                  <a:gd name="T27" fmla="*/ 144 h 210"/>
                  <a:gd name="T28" fmla="*/ 194 w 185"/>
                  <a:gd name="T29" fmla="*/ 114 h 210"/>
                  <a:gd name="T30" fmla="*/ 188 w 185"/>
                  <a:gd name="T31" fmla="*/ 90 h 210"/>
                  <a:gd name="T32" fmla="*/ 182 w 185"/>
                  <a:gd name="T33" fmla="*/ 66 h 210"/>
                  <a:gd name="T34" fmla="*/ 164 w 185"/>
                  <a:gd name="T35" fmla="*/ 48 h 210"/>
                  <a:gd name="T36" fmla="*/ 140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defRPr/>
                  </a:pPr>
                  <a:endParaRPr lang="ar-EG" altLang="ar-EG" smtClean="0"/>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defRPr/>
                  </a:pPr>
                  <a:endParaRPr lang="ar-EG" altLang="ar-EG" smtClean="0"/>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defRPr/>
                  </a:pPr>
                  <a:endParaRPr lang="ar-EG" altLang="ar-EG" smtClean="0"/>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defRPr/>
                  </a:pPr>
                  <a:endParaRPr lang="ar-EG" altLang="ar-EG" smtClean="0"/>
                </a:p>
              </p:txBody>
            </p:sp>
          </p:grpSp>
        </p:grpSp>
      </p:grpSp>
      <p:sp>
        <p:nvSpPr>
          <p:cNvPr id="29762" name="Rectangle 66"/>
          <p:cNvSpPr>
            <a:spLocks noGrp="1" noChangeArrowheads="1"/>
          </p:cNvSpPr>
          <p:nvPr>
            <p:ph type="ctrTitle" sz="quarter"/>
          </p:nvPr>
        </p:nvSpPr>
        <p:spPr>
          <a:xfrm>
            <a:off x="685800" y="1692275"/>
            <a:ext cx="7772400" cy="1736725"/>
          </a:xfrm>
        </p:spPr>
        <p:txBody>
          <a:bodyPr anchor="b"/>
          <a:lstStyle>
            <a:lvl1pPr>
              <a:defRPr/>
            </a:lvl1pPr>
          </a:lstStyle>
          <a:p>
            <a:pPr lvl="0"/>
            <a:r>
              <a:rPr lang="en-US" altLang="ar-EG" noProof="0" smtClean="0"/>
              <a:t>Click to edit Master title style</a:t>
            </a:r>
          </a:p>
        </p:txBody>
      </p:sp>
      <p:sp>
        <p:nvSpPr>
          <p:cNvPr id="2976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ar-EG"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ltLang="ar-EG"/>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ar-EG"/>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0927DFA1-968A-45BC-9C9A-987121205A36}" type="slidenum">
              <a:rPr lang="en-US" altLang="ar-EG"/>
              <a:pPr>
                <a:defRPr/>
              </a:pPr>
              <a:t>‹#›</a:t>
            </a:fld>
            <a:endParaRPr lang="en-US" altLang="ar-EG"/>
          </a:p>
        </p:txBody>
      </p:sp>
    </p:spTree>
    <p:extLst>
      <p:ext uri="{BB962C8B-B14F-4D97-AF65-F5344CB8AC3E}">
        <p14:creationId xmlns:p14="http://schemas.microsoft.com/office/powerpoint/2010/main" val="274090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6" name="Rectangle 71"/>
          <p:cNvSpPr>
            <a:spLocks noGrp="1" noChangeArrowheads="1"/>
          </p:cNvSpPr>
          <p:nvPr>
            <p:ph type="sldNum" sz="quarter" idx="12"/>
          </p:nvPr>
        </p:nvSpPr>
        <p:spPr>
          <a:ln/>
        </p:spPr>
        <p:txBody>
          <a:bodyPr/>
          <a:lstStyle>
            <a:lvl1pPr>
              <a:defRPr/>
            </a:lvl1pPr>
          </a:lstStyle>
          <a:p>
            <a:pPr>
              <a:defRPr/>
            </a:pPr>
            <a:fld id="{32CF2B2A-DBF9-415A-BA3E-3792382FF4E2}" type="slidenum">
              <a:rPr lang="en-US" altLang="ar-EG"/>
              <a:pPr>
                <a:defRPr/>
              </a:pPr>
              <a:t>‹#›</a:t>
            </a:fld>
            <a:endParaRPr lang="en-US" altLang="ar-EG"/>
          </a:p>
        </p:txBody>
      </p:sp>
    </p:spTree>
    <p:extLst>
      <p:ext uri="{BB962C8B-B14F-4D97-AF65-F5344CB8AC3E}">
        <p14:creationId xmlns:p14="http://schemas.microsoft.com/office/powerpoint/2010/main" val="3167120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6" name="Rectangle 71"/>
          <p:cNvSpPr>
            <a:spLocks noGrp="1" noChangeArrowheads="1"/>
          </p:cNvSpPr>
          <p:nvPr>
            <p:ph type="sldNum" sz="quarter" idx="12"/>
          </p:nvPr>
        </p:nvSpPr>
        <p:spPr>
          <a:ln/>
        </p:spPr>
        <p:txBody>
          <a:bodyPr/>
          <a:lstStyle>
            <a:lvl1pPr>
              <a:defRPr/>
            </a:lvl1pPr>
          </a:lstStyle>
          <a:p>
            <a:pPr>
              <a:defRPr/>
            </a:pPr>
            <a:fld id="{42EECAE9-30E8-4B18-A69A-A43EFBE6223F}" type="slidenum">
              <a:rPr lang="en-US" altLang="ar-EG"/>
              <a:pPr>
                <a:defRPr/>
              </a:pPr>
              <a:t>‹#›</a:t>
            </a:fld>
            <a:endParaRPr lang="en-US" altLang="ar-EG"/>
          </a:p>
        </p:txBody>
      </p:sp>
    </p:spTree>
    <p:extLst>
      <p:ext uri="{BB962C8B-B14F-4D97-AF65-F5344CB8AC3E}">
        <p14:creationId xmlns:p14="http://schemas.microsoft.com/office/powerpoint/2010/main" val="42501733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48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3"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4"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5" name="Rectangle 71"/>
          <p:cNvSpPr>
            <a:spLocks noGrp="1" noChangeArrowheads="1"/>
          </p:cNvSpPr>
          <p:nvPr>
            <p:ph type="sldNum" sz="quarter" idx="12"/>
          </p:nvPr>
        </p:nvSpPr>
        <p:spPr>
          <a:ln/>
        </p:spPr>
        <p:txBody>
          <a:bodyPr/>
          <a:lstStyle>
            <a:lvl1pPr>
              <a:defRPr/>
            </a:lvl1pPr>
          </a:lstStyle>
          <a:p>
            <a:pPr>
              <a:defRPr/>
            </a:pPr>
            <a:fld id="{BD639C98-6F9E-4660-9170-F6A3BFB49BFC}" type="slidenum">
              <a:rPr lang="en-US" altLang="ar-EG"/>
              <a:pPr>
                <a:defRPr/>
              </a:pPr>
              <a:t>‹#›</a:t>
            </a:fld>
            <a:endParaRPr lang="en-US" altLang="ar-EG"/>
          </a:p>
        </p:txBody>
      </p:sp>
    </p:spTree>
    <p:extLst>
      <p:ext uri="{BB962C8B-B14F-4D97-AF65-F5344CB8AC3E}">
        <p14:creationId xmlns:p14="http://schemas.microsoft.com/office/powerpoint/2010/main" val="2493830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ar-EG"/>
          </a:p>
        </p:txBody>
      </p:sp>
      <p:sp>
        <p:nvSpPr>
          <p:cNvPr id="3" name="Table Placeholder 2"/>
          <p:cNvSpPr>
            <a:spLocks noGrp="1"/>
          </p:cNvSpPr>
          <p:nvPr>
            <p:ph type="tbl" idx="1"/>
          </p:nvPr>
        </p:nvSpPr>
        <p:spPr>
          <a:xfrm>
            <a:off x="457200" y="1600200"/>
            <a:ext cx="8229600" cy="4525963"/>
          </a:xfrm>
        </p:spPr>
        <p:txBody>
          <a:bodyPr/>
          <a:lstStyle/>
          <a:p>
            <a:pPr lvl="0"/>
            <a:endParaRPr lang="ar-EG" noProof="0" smtClean="0"/>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6" name="Rectangle 71"/>
          <p:cNvSpPr>
            <a:spLocks noGrp="1" noChangeArrowheads="1"/>
          </p:cNvSpPr>
          <p:nvPr>
            <p:ph type="sldNum" sz="quarter" idx="12"/>
          </p:nvPr>
        </p:nvSpPr>
        <p:spPr>
          <a:ln/>
        </p:spPr>
        <p:txBody>
          <a:bodyPr/>
          <a:lstStyle>
            <a:lvl1pPr>
              <a:defRPr/>
            </a:lvl1pPr>
          </a:lstStyle>
          <a:p>
            <a:pPr>
              <a:defRPr/>
            </a:pPr>
            <a:fld id="{A23E5269-CB4B-43C2-9F26-431B834FDDCD}" type="slidenum">
              <a:rPr lang="en-US" altLang="ar-EG"/>
              <a:pPr>
                <a:defRPr/>
              </a:pPr>
              <a:t>‹#›</a:t>
            </a:fld>
            <a:endParaRPr lang="en-US" altLang="ar-EG"/>
          </a:p>
        </p:txBody>
      </p:sp>
    </p:spTree>
    <p:extLst>
      <p:ext uri="{BB962C8B-B14F-4D97-AF65-F5344CB8AC3E}">
        <p14:creationId xmlns:p14="http://schemas.microsoft.com/office/powerpoint/2010/main" val="342883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6" name="Rectangle 71"/>
          <p:cNvSpPr>
            <a:spLocks noGrp="1" noChangeArrowheads="1"/>
          </p:cNvSpPr>
          <p:nvPr>
            <p:ph type="sldNum" sz="quarter" idx="12"/>
          </p:nvPr>
        </p:nvSpPr>
        <p:spPr>
          <a:ln/>
        </p:spPr>
        <p:txBody>
          <a:bodyPr/>
          <a:lstStyle>
            <a:lvl1pPr>
              <a:defRPr/>
            </a:lvl1pPr>
          </a:lstStyle>
          <a:p>
            <a:pPr>
              <a:defRPr/>
            </a:pPr>
            <a:fld id="{D2C9DD0D-11B2-42BA-BEC1-8ACD5F8A2C35}" type="slidenum">
              <a:rPr lang="en-US" altLang="ar-EG"/>
              <a:pPr>
                <a:defRPr/>
              </a:pPr>
              <a:t>‹#›</a:t>
            </a:fld>
            <a:endParaRPr lang="en-US" altLang="ar-EG"/>
          </a:p>
        </p:txBody>
      </p:sp>
    </p:spTree>
    <p:extLst>
      <p:ext uri="{BB962C8B-B14F-4D97-AF65-F5344CB8AC3E}">
        <p14:creationId xmlns:p14="http://schemas.microsoft.com/office/powerpoint/2010/main" val="274366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5"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6" name="Rectangle 71"/>
          <p:cNvSpPr>
            <a:spLocks noGrp="1" noChangeArrowheads="1"/>
          </p:cNvSpPr>
          <p:nvPr>
            <p:ph type="sldNum" sz="quarter" idx="12"/>
          </p:nvPr>
        </p:nvSpPr>
        <p:spPr>
          <a:ln/>
        </p:spPr>
        <p:txBody>
          <a:bodyPr/>
          <a:lstStyle>
            <a:lvl1pPr>
              <a:defRPr/>
            </a:lvl1pPr>
          </a:lstStyle>
          <a:p>
            <a:pPr>
              <a:defRPr/>
            </a:pPr>
            <a:fld id="{40FB845E-75E2-4BEC-8F1E-BDC3CD58B320}" type="slidenum">
              <a:rPr lang="en-US" altLang="ar-EG"/>
              <a:pPr>
                <a:defRPr/>
              </a:pPr>
              <a:t>‹#›</a:t>
            </a:fld>
            <a:endParaRPr lang="en-US" altLang="ar-EG"/>
          </a:p>
        </p:txBody>
      </p:sp>
    </p:spTree>
    <p:extLst>
      <p:ext uri="{BB962C8B-B14F-4D97-AF65-F5344CB8AC3E}">
        <p14:creationId xmlns:p14="http://schemas.microsoft.com/office/powerpoint/2010/main" val="2133222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7" name="Rectangle 71"/>
          <p:cNvSpPr>
            <a:spLocks noGrp="1" noChangeArrowheads="1"/>
          </p:cNvSpPr>
          <p:nvPr>
            <p:ph type="sldNum" sz="quarter" idx="12"/>
          </p:nvPr>
        </p:nvSpPr>
        <p:spPr>
          <a:ln/>
        </p:spPr>
        <p:txBody>
          <a:bodyPr/>
          <a:lstStyle>
            <a:lvl1pPr>
              <a:defRPr/>
            </a:lvl1pPr>
          </a:lstStyle>
          <a:p>
            <a:pPr>
              <a:defRPr/>
            </a:pPr>
            <a:fld id="{9CBDDFCE-89ED-44ED-9741-F505389742CE}" type="slidenum">
              <a:rPr lang="en-US" altLang="ar-EG"/>
              <a:pPr>
                <a:defRPr/>
              </a:pPr>
              <a:t>‹#›</a:t>
            </a:fld>
            <a:endParaRPr lang="en-US" altLang="ar-EG"/>
          </a:p>
        </p:txBody>
      </p:sp>
    </p:spTree>
    <p:extLst>
      <p:ext uri="{BB962C8B-B14F-4D97-AF65-F5344CB8AC3E}">
        <p14:creationId xmlns:p14="http://schemas.microsoft.com/office/powerpoint/2010/main" val="2336193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8"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9" name="Rectangle 71"/>
          <p:cNvSpPr>
            <a:spLocks noGrp="1" noChangeArrowheads="1"/>
          </p:cNvSpPr>
          <p:nvPr>
            <p:ph type="sldNum" sz="quarter" idx="12"/>
          </p:nvPr>
        </p:nvSpPr>
        <p:spPr>
          <a:ln/>
        </p:spPr>
        <p:txBody>
          <a:bodyPr/>
          <a:lstStyle>
            <a:lvl1pPr>
              <a:defRPr/>
            </a:lvl1pPr>
          </a:lstStyle>
          <a:p>
            <a:pPr>
              <a:defRPr/>
            </a:pPr>
            <a:fld id="{873E1531-5B9D-4829-A721-801462BF1EA0}" type="slidenum">
              <a:rPr lang="en-US" altLang="ar-EG"/>
              <a:pPr>
                <a:defRPr/>
              </a:pPr>
              <a:t>‹#›</a:t>
            </a:fld>
            <a:endParaRPr lang="en-US" altLang="ar-EG"/>
          </a:p>
        </p:txBody>
      </p:sp>
    </p:spTree>
    <p:extLst>
      <p:ext uri="{BB962C8B-B14F-4D97-AF65-F5344CB8AC3E}">
        <p14:creationId xmlns:p14="http://schemas.microsoft.com/office/powerpoint/2010/main" val="1174172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4"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5" name="Rectangle 71"/>
          <p:cNvSpPr>
            <a:spLocks noGrp="1" noChangeArrowheads="1"/>
          </p:cNvSpPr>
          <p:nvPr>
            <p:ph type="sldNum" sz="quarter" idx="12"/>
          </p:nvPr>
        </p:nvSpPr>
        <p:spPr>
          <a:ln/>
        </p:spPr>
        <p:txBody>
          <a:bodyPr/>
          <a:lstStyle>
            <a:lvl1pPr>
              <a:defRPr/>
            </a:lvl1pPr>
          </a:lstStyle>
          <a:p>
            <a:pPr>
              <a:defRPr/>
            </a:pPr>
            <a:fld id="{550B9A94-03CF-4E6A-8288-3DB12590FF37}" type="slidenum">
              <a:rPr lang="en-US" altLang="ar-EG"/>
              <a:pPr>
                <a:defRPr/>
              </a:pPr>
              <a:t>‹#›</a:t>
            </a:fld>
            <a:endParaRPr lang="en-US" altLang="ar-EG"/>
          </a:p>
        </p:txBody>
      </p:sp>
    </p:spTree>
    <p:extLst>
      <p:ext uri="{BB962C8B-B14F-4D97-AF65-F5344CB8AC3E}">
        <p14:creationId xmlns:p14="http://schemas.microsoft.com/office/powerpoint/2010/main" val="98253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3"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4" name="Rectangle 71"/>
          <p:cNvSpPr>
            <a:spLocks noGrp="1" noChangeArrowheads="1"/>
          </p:cNvSpPr>
          <p:nvPr>
            <p:ph type="sldNum" sz="quarter" idx="12"/>
          </p:nvPr>
        </p:nvSpPr>
        <p:spPr>
          <a:ln/>
        </p:spPr>
        <p:txBody>
          <a:bodyPr/>
          <a:lstStyle>
            <a:lvl1pPr>
              <a:defRPr/>
            </a:lvl1pPr>
          </a:lstStyle>
          <a:p>
            <a:pPr>
              <a:defRPr/>
            </a:pPr>
            <a:fld id="{8A5FDCC8-1335-46FE-A385-C9464EE7C3AD}" type="slidenum">
              <a:rPr lang="en-US" altLang="ar-EG"/>
              <a:pPr>
                <a:defRPr/>
              </a:pPr>
              <a:t>‹#›</a:t>
            </a:fld>
            <a:endParaRPr lang="en-US" altLang="ar-EG"/>
          </a:p>
        </p:txBody>
      </p:sp>
    </p:spTree>
    <p:extLst>
      <p:ext uri="{BB962C8B-B14F-4D97-AF65-F5344CB8AC3E}">
        <p14:creationId xmlns:p14="http://schemas.microsoft.com/office/powerpoint/2010/main" val="652165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7" name="Rectangle 71"/>
          <p:cNvSpPr>
            <a:spLocks noGrp="1" noChangeArrowheads="1"/>
          </p:cNvSpPr>
          <p:nvPr>
            <p:ph type="sldNum" sz="quarter" idx="12"/>
          </p:nvPr>
        </p:nvSpPr>
        <p:spPr>
          <a:ln/>
        </p:spPr>
        <p:txBody>
          <a:bodyPr/>
          <a:lstStyle>
            <a:lvl1pPr>
              <a:defRPr/>
            </a:lvl1pPr>
          </a:lstStyle>
          <a:p>
            <a:pPr>
              <a:defRPr/>
            </a:pPr>
            <a:fld id="{C3C764CB-A3F4-4526-B222-02619F3EF2E2}" type="slidenum">
              <a:rPr lang="en-US" altLang="ar-EG"/>
              <a:pPr>
                <a:defRPr/>
              </a:pPr>
              <a:t>‹#›</a:t>
            </a:fld>
            <a:endParaRPr lang="en-US" altLang="ar-EG"/>
          </a:p>
        </p:txBody>
      </p:sp>
    </p:spTree>
    <p:extLst>
      <p:ext uri="{BB962C8B-B14F-4D97-AF65-F5344CB8AC3E}">
        <p14:creationId xmlns:p14="http://schemas.microsoft.com/office/powerpoint/2010/main" val="1439063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ltLang="ar-EG"/>
          </a:p>
        </p:txBody>
      </p:sp>
      <p:sp>
        <p:nvSpPr>
          <p:cNvPr id="6" name="Rectangle 70"/>
          <p:cNvSpPr>
            <a:spLocks noGrp="1" noChangeArrowheads="1"/>
          </p:cNvSpPr>
          <p:nvPr>
            <p:ph type="ftr" sz="quarter" idx="11"/>
          </p:nvPr>
        </p:nvSpPr>
        <p:spPr>
          <a:ln/>
        </p:spPr>
        <p:txBody>
          <a:bodyPr/>
          <a:lstStyle>
            <a:lvl1pPr>
              <a:defRPr/>
            </a:lvl1pPr>
          </a:lstStyle>
          <a:p>
            <a:pPr>
              <a:defRPr/>
            </a:pPr>
            <a:endParaRPr lang="en-US" altLang="ar-EG"/>
          </a:p>
        </p:txBody>
      </p:sp>
      <p:sp>
        <p:nvSpPr>
          <p:cNvPr id="7" name="Rectangle 71"/>
          <p:cNvSpPr>
            <a:spLocks noGrp="1" noChangeArrowheads="1"/>
          </p:cNvSpPr>
          <p:nvPr>
            <p:ph type="sldNum" sz="quarter" idx="12"/>
          </p:nvPr>
        </p:nvSpPr>
        <p:spPr>
          <a:ln/>
        </p:spPr>
        <p:txBody>
          <a:bodyPr/>
          <a:lstStyle>
            <a:lvl1pPr>
              <a:defRPr/>
            </a:lvl1pPr>
          </a:lstStyle>
          <a:p>
            <a:pPr>
              <a:defRPr/>
            </a:pPr>
            <a:fld id="{F09BB2F6-B1D2-4400-87F9-AEE4812EB7E0}" type="slidenum">
              <a:rPr lang="en-US" altLang="ar-EG"/>
              <a:pPr>
                <a:defRPr/>
              </a:pPr>
              <a:t>‹#›</a:t>
            </a:fld>
            <a:endParaRPr lang="en-US" altLang="ar-EG"/>
          </a:p>
        </p:txBody>
      </p:sp>
    </p:spTree>
    <p:extLst>
      <p:ext uri="{BB962C8B-B14F-4D97-AF65-F5344CB8AC3E}">
        <p14:creationId xmlns:p14="http://schemas.microsoft.com/office/powerpoint/2010/main" val="129299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902 w 5740"/>
                <a:gd name="T1" fmla="*/ 1 h 4316"/>
                <a:gd name="T2" fmla="*/ 0 w 5740"/>
                <a:gd name="T3" fmla="*/ 1 h 4316"/>
                <a:gd name="T4" fmla="*/ 0 w 5740"/>
                <a:gd name="T5" fmla="*/ 0 h 4316"/>
                <a:gd name="T6" fmla="*/ 5902 w 5740"/>
                <a:gd name="T7" fmla="*/ 0 h 4316"/>
                <a:gd name="T8" fmla="*/ 5902 w 5740"/>
                <a:gd name="T9" fmla="*/ 1 h 4316"/>
                <a:gd name="T10" fmla="*/ 5902 w 5740"/>
                <a:gd name="T11" fmla="*/ 1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5"/>
            <p:cNvGrpSpPr>
              <a:grpSpLocks/>
            </p:cNvGrpSpPr>
            <p:nvPr userDrawn="1"/>
          </p:nvGrpSpPr>
          <p:grpSpPr bwMode="auto">
            <a:xfrm>
              <a:off x="3528" y="3715"/>
              <a:ext cx="792" cy="521"/>
              <a:chOff x="3527" y="3715"/>
              <a:chExt cx="792" cy="521"/>
            </a:xfrm>
          </p:grpSpPr>
          <p:sp>
            <p:nvSpPr>
              <p:cNvPr id="2867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7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8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8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8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83"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684"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685"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686"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687"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68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grpSp>
        <p:grpSp>
          <p:nvGrpSpPr>
            <p:cNvPr id="1035" name="Group 17"/>
            <p:cNvGrpSpPr>
              <a:grpSpLocks/>
            </p:cNvGrpSpPr>
            <p:nvPr userDrawn="1"/>
          </p:nvGrpSpPr>
          <p:grpSpPr bwMode="auto">
            <a:xfrm>
              <a:off x="1776" y="3631"/>
              <a:ext cx="1626" cy="683"/>
              <a:chOff x="1776" y="3631"/>
              <a:chExt cx="1626" cy="683"/>
            </a:xfrm>
          </p:grpSpPr>
          <p:sp>
            <p:nvSpPr>
              <p:cNvPr id="2869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9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9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9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9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9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9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9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698"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699"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00"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01"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04"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05"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06"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28709"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10"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11"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12"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13"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14"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15"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717"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18"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19"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ar-EG"/>
              </a:p>
            </p:txBody>
          </p:sp>
          <p:sp>
            <p:nvSpPr>
              <p:cNvPr id="2872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72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72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72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72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sp>
            <p:nvSpPr>
              <p:cNvPr id="2872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ar-EG"/>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18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18 w 382"/>
                  <a:gd name="T19" fmla="*/ 96 h 96"/>
                  <a:gd name="T20" fmla="*/ 272 w 382"/>
                  <a:gd name="T21" fmla="*/ 90 h 96"/>
                  <a:gd name="T22" fmla="*/ 320 w 382"/>
                  <a:gd name="T23" fmla="*/ 84 h 96"/>
                  <a:gd name="T24" fmla="*/ 361 w 382"/>
                  <a:gd name="T25" fmla="*/ 66 h 96"/>
                  <a:gd name="T26" fmla="*/ 391 w 382"/>
                  <a:gd name="T27" fmla="*/ 42 h 96"/>
                  <a:gd name="T28" fmla="*/ 385 w 382"/>
                  <a:gd name="T29" fmla="*/ 42 h 96"/>
                  <a:gd name="T30" fmla="*/ 355 w 382"/>
                  <a:gd name="T31" fmla="*/ 66 h 96"/>
                  <a:gd name="T32" fmla="*/ 314 w 382"/>
                  <a:gd name="T33" fmla="*/ 78 h 96"/>
                  <a:gd name="T34" fmla="*/ 272 w 382"/>
                  <a:gd name="T35" fmla="*/ 90 h 96"/>
                  <a:gd name="T36" fmla="*/ 218 w 382"/>
                  <a:gd name="T37" fmla="*/ 96 h 96"/>
                  <a:gd name="T38" fmla="*/ 218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28 w 185"/>
                  <a:gd name="T5" fmla="*/ 36 h 210"/>
                  <a:gd name="T6" fmla="*/ 164 w 185"/>
                  <a:gd name="T7" fmla="*/ 72 h 210"/>
                  <a:gd name="T8" fmla="*/ 170 w 185"/>
                  <a:gd name="T9" fmla="*/ 90 h 210"/>
                  <a:gd name="T10" fmla="*/ 176 w 185"/>
                  <a:gd name="T11" fmla="*/ 114 h 210"/>
                  <a:gd name="T12" fmla="*/ 170 w 185"/>
                  <a:gd name="T13" fmla="*/ 138 h 210"/>
                  <a:gd name="T14" fmla="*/ 158 w 185"/>
                  <a:gd name="T15" fmla="*/ 162 h 210"/>
                  <a:gd name="T16" fmla="*/ 128 w 185"/>
                  <a:gd name="T17" fmla="*/ 180 h 210"/>
                  <a:gd name="T18" fmla="*/ 90 w 185"/>
                  <a:gd name="T19" fmla="*/ 198 h 210"/>
                  <a:gd name="T20" fmla="*/ 105 w 185"/>
                  <a:gd name="T21" fmla="*/ 210 h 210"/>
                  <a:gd name="T22" fmla="*/ 140 w 185"/>
                  <a:gd name="T23" fmla="*/ 192 h 210"/>
                  <a:gd name="T24" fmla="*/ 170 w 185"/>
                  <a:gd name="T25" fmla="*/ 168 h 210"/>
                  <a:gd name="T26" fmla="*/ 188 w 185"/>
                  <a:gd name="T27" fmla="*/ 144 h 210"/>
                  <a:gd name="T28" fmla="*/ 194 w 185"/>
                  <a:gd name="T29" fmla="*/ 114 h 210"/>
                  <a:gd name="T30" fmla="*/ 188 w 185"/>
                  <a:gd name="T31" fmla="*/ 90 h 210"/>
                  <a:gd name="T32" fmla="*/ 182 w 185"/>
                  <a:gd name="T33" fmla="*/ 66 h 210"/>
                  <a:gd name="T34" fmla="*/ 164 w 185"/>
                  <a:gd name="T35" fmla="*/ 48 h 210"/>
                  <a:gd name="T36" fmla="*/ 140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defRPr/>
                  </a:pPr>
                  <a:endParaRPr lang="ar-EG" altLang="ar-EG" smtClean="0"/>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defRPr/>
                  </a:pPr>
                  <a:endParaRPr lang="ar-EG" altLang="ar-EG" smtClean="0"/>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defRPr/>
                  </a:pPr>
                  <a:endParaRPr lang="ar-EG" altLang="ar-EG" smtClean="0"/>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l" rtl="0" eaLnBrk="0" fontAlgn="base" hangingPunct="0">
                    <a:spcBef>
                      <a:spcPct val="0"/>
                    </a:spcBef>
                    <a:spcAft>
                      <a:spcPct val="0"/>
                    </a:spcAft>
                    <a:defRPr>
                      <a:solidFill>
                        <a:schemeClr val="tx1"/>
                      </a:solidFill>
                      <a:latin typeface="Arial" pitchFamily="34" charset="0"/>
                    </a:defRPr>
                  </a:lvl6pPr>
                  <a:lvl7pPr marL="2971800" indent="-228600" algn="l" rtl="0" eaLnBrk="0" fontAlgn="base" hangingPunct="0">
                    <a:spcBef>
                      <a:spcPct val="0"/>
                    </a:spcBef>
                    <a:spcAft>
                      <a:spcPct val="0"/>
                    </a:spcAft>
                    <a:defRPr>
                      <a:solidFill>
                        <a:schemeClr val="tx1"/>
                      </a:solidFill>
                      <a:latin typeface="Arial" pitchFamily="34" charset="0"/>
                    </a:defRPr>
                  </a:lvl7pPr>
                  <a:lvl8pPr marL="3429000" indent="-228600" algn="l" rtl="0" eaLnBrk="0" fontAlgn="base" hangingPunct="0">
                    <a:spcBef>
                      <a:spcPct val="0"/>
                    </a:spcBef>
                    <a:spcAft>
                      <a:spcPct val="0"/>
                    </a:spcAft>
                    <a:defRPr>
                      <a:solidFill>
                        <a:schemeClr val="tx1"/>
                      </a:solidFill>
                      <a:latin typeface="Arial" pitchFamily="34" charset="0"/>
                    </a:defRPr>
                  </a:lvl8pPr>
                  <a:lvl9pPr marL="3886200" indent="-228600" algn="l" rtl="0" eaLnBrk="0" fontAlgn="base" hangingPunct="0">
                    <a:spcBef>
                      <a:spcPct val="0"/>
                    </a:spcBef>
                    <a:spcAft>
                      <a:spcPct val="0"/>
                    </a:spcAft>
                    <a:defRPr>
                      <a:solidFill>
                        <a:schemeClr val="tx1"/>
                      </a:solidFill>
                      <a:latin typeface="Arial" pitchFamily="34" charset="0"/>
                    </a:defRPr>
                  </a:lvl9pPr>
                </a:lstStyle>
                <a:p>
                  <a:pPr>
                    <a:defRPr/>
                  </a:pPr>
                  <a:endParaRPr lang="ar-EG" altLang="ar-EG" smtClean="0"/>
                </a:p>
              </p:txBody>
            </p:sp>
          </p:grpSp>
        </p:grpSp>
      </p:grpSp>
      <p:sp>
        <p:nvSpPr>
          <p:cNvPr id="28739" name="Rectangle 67"/>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ar-EG" smtClean="0"/>
              <a:t>Click to edit Master title style</a:t>
            </a:r>
          </a:p>
        </p:txBody>
      </p:sp>
      <p:sp>
        <p:nvSpPr>
          <p:cNvPr id="28740" name="Rectangle 68"/>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ar-EG" smtClean="0"/>
              <a:t>Click to edit Master text styles</a:t>
            </a:r>
          </a:p>
          <a:p>
            <a:pPr lvl="1"/>
            <a:r>
              <a:rPr lang="en-US" altLang="ar-EG" smtClean="0"/>
              <a:t>Second level</a:t>
            </a:r>
          </a:p>
          <a:p>
            <a:pPr lvl="2"/>
            <a:r>
              <a:rPr lang="en-US" altLang="ar-EG" smtClean="0"/>
              <a:t>Third level</a:t>
            </a:r>
          </a:p>
          <a:p>
            <a:pPr lvl="3"/>
            <a:r>
              <a:rPr lang="en-US" altLang="ar-EG" smtClean="0"/>
              <a:t>Fourth level</a:t>
            </a:r>
          </a:p>
          <a:p>
            <a:pPr lvl="4"/>
            <a:r>
              <a:rPr lang="en-US" altLang="ar-EG" smtClean="0"/>
              <a:t>Fifth level</a:t>
            </a:r>
          </a:p>
        </p:txBody>
      </p:sp>
      <p:sp>
        <p:nvSpPr>
          <p:cNvPr id="28741" name="Rectangle 69"/>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ltLang="ar-EG"/>
          </a:p>
        </p:txBody>
      </p:sp>
      <p:sp>
        <p:nvSpPr>
          <p:cNvPr id="28742" name="Rectangle 70"/>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ltLang="ar-EG"/>
          </a:p>
        </p:txBody>
      </p:sp>
      <p:sp>
        <p:nvSpPr>
          <p:cNvPr id="28743" name="Rectangle 71"/>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7A94CF5A-07E3-4435-8229-0D824963E951}" type="slidenum">
              <a:rPr lang="en-US" altLang="ar-EG"/>
              <a:pPr>
                <a:defRPr/>
              </a:pPr>
              <a:t>‹#›</a:t>
            </a:fld>
            <a:endParaRPr lang="en-US" altLang="ar-EG"/>
          </a:p>
        </p:txBody>
      </p:sp>
    </p:spTree>
  </p:cSld>
  <p:clrMap bg1="dk2" tx1="lt1" bg2="dk1" tx2="lt2" accent1="accent1" accent2="accent2" accent3="accent3" accent4="accent4" accent5="accent5" accent6="accent6" hlink="hlink" folHlink="folHlink"/>
  <p:sldLayoutIdLst>
    <p:sldLayoutId id="2147483804"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28650" y="985837"/>
            <a:ext cx="7848600" cy="2743200"/>
          </a:xfrm>
        </p:spPr>
        <p:txBody>
          <a:bodyPr/>
          <a:lstStyle/>
          <a:p>
            <a:pPr rtl="1"/>
            <a:r>
              <a:rPr lang="ar-EG" altLang="en-US" b="1" dirty="0" smtClean="0">
                <a:effectLst/>
              </a:rPr>
              <a:t>اعداد</a:t>
            </a:r>
            <a:br>
              <a:rPr lang="ar-EG" altLang="en-US" b="1" dirty="0" smtClean="0">
                <a:effectLst/>
              </a:rPr>
            </a:br>
            <a:r>
              <a:rPr lang="ar-EG" altLang="en-US" b="1" dirty="0" smtClean="0">
                <a:effectLst/>
              </a:rPr>
              <a:t>د. سارة عبد المجيد سيد بركات</a:t>
            </a:r>
            <a:br>
              <a:rPr lang="ar-EG" altLang="en-US" b="1" dirty="0" smtClean="0">
                <a:effectLst/>
              </a:rPr>
            </a:br>
            <a:r>
              <a:rPr lang="ar-EG" altLang="en-US" b="1" dirty="0" smtClean="0">
                <a:effectLst/>
              </a:rPr>
              <a:t>مدرس الأدب الانجليزي</a:t>
            </a:r>
            <a:br>
              <a:rPr lang="ar-EG" altLang="en-US" b="1" dirty="0" smtClean="0">
                <a:effectLst/>
              </a:rPr>
            </a:br>
            <a:endParaRPr lang="en-US" altLang="ar-EG" dirty="0" smtClean="0">
              <a:effectLst/>
            </a:endParaRPr>
          </a:p>
        </p:txBody>
      </p:sp>
      <p:sp>
        <p:nvSpPr>
          <p:cNvPr id="2051" name="Rectangle 3"/>
          <p:cNvSpPr>
            <a:spLocks noGrp="1" noChangeArrowheads="1"/>
          </p:cNvSpPr>
          <p:nvPr>
            <p:ph type="subTitle" idx="1"/>
          </p:nvPr>
        </p:nvSpPr>
        <p:spPr>
          <a:xfrm>
            <a:off x="1352550" y="3429000"/>
            <a:ext cx="6400800" cy="1981200"/>
          </a:xfrm>
        </p:spPr>
        <p:txBody>
          <a:bodyPr anchor="b" anchorCtr="1"/>
          <a:lstStyle/>
          <a:p>
            <a:pPr>
              <a:defRPr/>
            </a:pPr>
            <a:r>
              <a:rPr lang="ar-EG" altLang="en-US" sz="3600" b="1" dirty="0">
                <a:effectLst/>
              </a:rPr>
              <a:t/>
            </a:r>
            <a:br>
              <a:rPr lang="ar-EG" altLang="en-US" sz="3600" b="1" dirty="0">
                <a:effectLst/>
              </a:rPr>
            </a:br>
            <a:r>
              <a:rPr lang="ar-EG" altLang="en-US" sz="3600" b="1" dirty="0">
                <a:effectLst/>
              </a:rPr>
              <a:t>الفرقة: الثالثة</a:t>
            </a:r>
            <a:br>
              <a:rPr lang="ar-EG" altLang="en-US" sz="3600" b="1" dirty="0">
                <a:effectLst/>
              </a:rPr>
            </a:br>
            <a:r>
              <a:rPr lang="ar-EG" altLang="en-US" sz="3600" b="1" dirty="0">
                <a:effectLst/>
              </a:rPr>
              <a:t>المادة: الرواية </a:t>
            </a:r>
            <a:r>
              <a:rPr lang="ar-EG" altLang="en-US" sz="3600" b="1" dirty="0" smtClean="0">
                <a:effectLst/>
              </a:rPr>
              <a:t>والنثر</a:t>
            </a:r>
          </a:p>
          <a:p>
            <a:pPr rtl="1">
              <a:defRPr/>
            </a:pPr>
            <a:r>
              <a:rPr lang="ar-EG" sz="3600" b="1" smtClean="0">
                <a:solidFill>
                  <a:schemeClr val="tx2"/>
                </a:solidFill>
                <a:effectLst/>
                <a:latin typeface="+mj-lt"/>
                <a:ea typeface="+mj-ea"/>
                <a:cs typeface="+mj-cs"/>
              </a:rPr>
              <a:t>المحاضرة </a:t>
            </a:r>
            <a:r>
              <a:rPr lang="ar-EG" sz="3600" b="1" smtClean="0">
                <a:solidFill>
                  <a:schemeClr val="tx2"/>
                </a:solidFill>
                <a:effectLst/>
                <a:latin typeface="+mj-lt"/>
                <a:ea typeface="+mj-ea"/>
                <a:cs typeface="+mj-cs"/>
              </a:rPr>
              <a:t>الثانية </a:t>
            </a:r>
            <a:r>
              <a:rPr lang="ar-EG" sz="3600" b="1" smtClean="0">
                <a:solidFill>
                  <a:schemeClr val="tx2"/>
                </a:solidFill>
                <a:effectLst/>
                <a:latin typeface="+mj-lt"/>
                <a:ea typeface="+mj-ea"/>
                <a:cs typeface="+mj-cs"/>
              </a:rPr>
              <a:t>عشر</a:t>
            </a:r>
            <a:endParaRPr lang="en-US" sz="3300" b="1" dirty="0" smtClean="0">
              <a:solidFill>
                <a:schemeClr val="tx2"/>
              </a:solidFill>
              <a:effectLst/>
              <a:latin typeface="+mj-lt"/>
              <a:ea typeface="+mj-ea"/>
              <a:cs typeface="+mj-cs"/>
            </a:endParaRPr>
          </a:p>
        </p:txBody>
      </p:sp>
      <p:pic>
        <p:nvPicPr>
          <p:cNvPr id="2" name="Picture 1"/>
          <p:cNvPicPr>
            <a:picLocks noChangeAspect="1"/>
          </p:cNvPicPr>
          <p:nvPr/>
        </p:nvPicPr>
        <p:blipFill>
          <a:blip r:embed="rId3"/>
          <a:stretch>
            <a:fillRect/>
          </a:stretch>
        </p:blipFill>
        <p:spPr>
          <a:xfrm>
            <a:off x="7315200" y="152400"/>
            <a:ext cx="1476375" cy="1457325"/>
          </a:xfrm>
          <a:prstGeom prst="rect">
            <a:avLst/>
          </a:prstGeom>
        </p:spPr>
      </p:pic>
    </p:spTree>
    <p:extLst>
      <p:ext uri="{BB962C8B-B14F-4D97-AF65-F5344CB8AC3E}">
        <p14:creationId xmlns:p14="http://schemas.microsoft.com/office/powerpoint/2010/main" val="1808296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28638" y="152400"/>
            <a:ext cx="8229600" cy="457200"/>
          </a:xfrm>
        </p:spPr>
        <p:txBody>
          <a:bodyPr/>
          <a:lstStyle/>
          <a:p>
            <a:r>
              <a:rPr lang="en-US" altLang="en-US" sz="2400" b="1" smtClean="0">
                <a:effectLst/>
              </a:rPr>
              <a:t>MOOD</a:t>
            </a:r>
            <a:endParaRPr lang="en-US" altLang="en-US" sz="2400" smtClean="0">
              <a:effectLst/>
            </a:endParaRPr>
          </a:p>
        </p:txBody>
      </p:sp>
      <p:sp>
        <p:nvSpPr>
          <p:cNvPr id="8195" name="Rectangle 2"/>
          <p:cNvSpPr txBox="1">
            <a:spLocks noChangeArrowheads="1"/>
          </p:cNvSpPr>
          <p:nvPr/>
        </p:nvSpPr>
        <p:spPr bwMode="auto">
          <a:xfrm>
            <a:off x="141288" y="919163"/>
            <a:ext cx="9002712" cy="98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dirty="0"/>
              <a:t>The mood throughout the novel is formal and realistic to its nineteenth century setting.</a:t>
            </a:r>
            <a:br>
              <a:rPr lang="en-US" altLang="en-US" sz="1800" dirty="0"/>
            </a:br>
            <a:r>
              <a:rPr lang="en-US" altLang="en-US" sz="1800" dirty="0"/>
              <a:t>Even though it is a novel about love and marriage, it is not romantic and emotional, but</a:t>
            </a:r>
            <a:br>
              <a:rPr lang="en-US" altLang="en-US" sz="1800" dirty="0"/>
            </a:br>
            <a:r>
              <a:rPr lang="en-US" altLang="en-US" sz="1800" dirty="0"/>
              <a:t>realistic and practical. </a:t>
            </a:r>
            <a:endParaRPr lang="en-US" altLang="en-US" sz="1800" dirty="0">
              <a:solidFill>
                <a:schemeClr val="tx2"/>
              </a:solidFill>
            </a:endParaRPr>
          </a:p>
        </p:txBody>
      </p:sp>
      <p:sp>
        <p:nvSpPr>
          <p:cNvPr id="4" name="Rectangle 2"/>
          <p:cNvSpPr txBox="1">
            <a:spLocks noChangeArrowheads="1"/>
          </p:cNvSpPr>
          <p:nvPr/>
        </p:nvSpPr>
        <p:spPr bwMode="auto">
          <a:xfrm>
            <a:off x="400050" y="2052638"/>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SOCIAL AND CULTURAL BACKGROUND</a:t>
            </a:r>
            <a:r>
              <a:rPr lang="en-US" sz="2400" dirty="0" smtClean="0"/>
              <a:t> </a:t>
            </a:r>
            <a:endParaRPr lang="en-US" altLang="en-US" sz="2400" kern="0" dirty="0" smtClean="0">
              <a:effectLst/>
            </a:endParaRPr>
          </a:p>
        </p:txBody>
      </p:sp>
      <p:sp>
        <p:nvSpPr>
          <p:cNvPr id="8197" name="Rectangle 2"/>
          <p:cNvSpPr txBox="1">
            <a:spLocks noChangeArrowheads="1"/>
          </p:cNvSpPr>
          <p:nvPr/>
        </p:nvSpPr>
        <p:spPr bwMode="auto">
          <a:xfrm>
            <a:off x="150813" y="2657475"/>
            <a:ext cx="9002712"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A general knowledge of the social and cultural setting in which a novel is written is</a:t>
            </a:r>
            <a:br>
              <a:rPr lang="en-US" altLang="en-US" sz="1800"/>
            </a:br>
            <a:r>
              <a:rPr lang="en-US" altLang="en-US" sz="1800"/>
              <a:t>important, for most novels mirror the customs and values of a particular society, often</a:t>
            </a:r>
            <a:br>
              <a:rPr lang="en-US" altLang="en-US" sz="1800"/>
            </a:br>
            <a:r>
              <a:rPr lang="en-US" altLang="en-US" sz="1800"/>
              <a:t>criticizing it. The Hertfordshire country town where the greater part of the novel is set is</a:t>
            </a:r>
            <a:br>
              <a:rPr lang="en-US" altLang="en-US" sz="1800"/>
            </a:br>
            <a:r>
              <a:rPr lang="en-US" altLang="en-US" sz="1800"/>
              <a:t>Longbourn, only a mile from the market town of Meryton and 24 miles from London. The neighborhood around the Bennets is large, for they dine with twenty-four different families, only three of which are named. The Bennet’s society is drawn largely from Meryton (which is the mother’s background) rather than from the country (which is the father’s), for she is more sociable than her husband. Mrs. Bennet, however, is without social ambition except for her desire to have her daughters marry rich men.  </a:t>
            </a:r>
            <a:endParaRPr lang="en-US" altLang="en-US" sz="180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23863" y="14288"/>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SOCIAL AND CULTURAL BACKGROUND</a:t>
            </a:r>
            <a:r>
              <a:rPr lang="en-US" sz="2400" dirty="0" smtClean="0"/>
              <a:t> </a:t>
            </a:r>
            <a:endParaRPr lang="en-US" altLang="en-US" sz="2400" kern="0" dirty="0" smtClean="0">
              <a:effectLst/>
            </a:endParaRPr>
          </a:p>
        </p:txBody>
      </p:sp>
      <p:sp>
        <p:nvSpPr>
          <p:cNvPr id="10243" name="Rectangle 2"/>
          <p:cNvSpPr txBox="1">
            <a:spLocks noChangeArrowheads="1"/>
          </p:cNvSpPr>
          <p:nvPr/>
        </p:nvSpPr>
        <p:spPr bwMode="auto">
          <a:xfrm>
            <a:off x="0" y="619125"/>
            <a:ext cx="9177338" cy="387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Pride and Prejudice is, thus, set among the rural middle and upper classes who are</a:t>
            </a:r>
            <a:br>
              <a:rPr lang="en-US" altLang="en-US" sz="1800"/>
            </a:br>
            <a:r>
              <a:rPr lang="en-US" altLang="en-US" sz="1800"/>
              <a:t>landowners. None of the major characters works, for these moneyed classes live entirely</a:t>
            </a:r>
            <a:br>
              <a:rPr lang="en-US" altLang="en-US" sz="1800"/>
            </a:br>
            <a:r>
              <a:rPr lang="en-US" altLang="en-US" sz="1800"/>
              <a:t>on their income from rents and inheritances. There are, however, petty distinctions among the landed classes, determined by the amount of wealth possessed by the members. For instance, Miss Bengali and her sister look down on the Bennets because they are not as wealthy. Class distinctions in Jane Austen’s time were in fact very rigid. The land-owning aristocracy belonged to the highest rung of the social ladder, and all power was in their hands. Next in rank came the gentry. The new, prosperous industrialists and traders (like Mr. Gardiner) were gradually rising as a class, but had still not won the right to vote. The lowest in English society were the workers and laborers. </a:t>
            </a:r>
            <a:br>
              <a:rPr lang="en-US" altLang="en-US" sz="1800"/>
            </a:br>
            <a:r>
              <a:rPr lang="en-US" altLang="en-US" sz="1800"/>
              <a:t>  </a:t>
            </a:r>
            <a:endParaRPr lang="en-US" altLang="en-US" sz="180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23863" y="14288"/>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SOCIAL AND CULTURAL BACKGROUND</a:t>
            </a:r>
            <a:r>
              <a:rPr lang="en-US" sz="2400" dirty="0" smtClean="0"/>
              <a:t> </a:t>
            </a:r>
            <a:endParaRPr lang="en-US" altLang="en-US" sz="2400" kern="0" dirty="0" smtClean="0">
              <a:effectLst/>
            </a:endParaRPr>
          </a:p>
        </p:txBody>
      </p:sp>
      <p:sp>
        <p:nvSpPr>
          <p:cNvPr id="12291" name="Rectangle 2"/>
          <p:cNvSpPr txBox="1">
            <a:spLocks noChangeArrowheads="1"/>
          </p:cNvSpPr>
          <p:nvPr/>
        </p:nvSpPr>
        <p:spPr bwMode="auto">
          <a:xfrm>
            <a:off x="0" y="619125"/>
            <a:ext cx="9177338" cy="623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For the women of the time, life was largely restricted to the home and the family. For the</a:t>
            </a:r>
            <a:br>
              <a:rPr lang="en-US" altLang="en-US" sz="1800"/>
            </a:br>
            <a:r>
              <a:rPr lang="en-US" altLang="en-US" sz="1800"/>
              <a:t>poor and the lower-class women, there was ample work in the home and in the fields to</a:t>
            </a:r>
            <a:br>
              <a:rPr lang="en-US" altLang="en-US" sz="1800"/>
            </a:br>
            <a:r>
              <a:rPr lang="en-US" altLang="en-US" sz="1800"/>
              <a:t>keep them busy. But for the ladies of the landed upper-classes, life was one big round of</a:t>
            </a:r>
            <a:br>
              <a:rPr lang="en-US" altLang="en-US" sz="1800"/>
            </a:br>
            <a:r>
              <a:rPr lang="en-US" altLang="en-US" sz="1800"/>
              <a:t>dances, dinners, cards, and visits to friends and relatives. They were not required to do any household work. "Ladies," thus, lived a life of ease and leisure, mainly concerned with society, children, and marriage. By the nineteenth century, the upper classes no longer arranged marriages. Instead, a girl was introduced to society (and eligible bachelors) at a reception hosted by a married woman who had herself been presented. Generally, a girl "came out" only after her elder sister was married. (No wonder Lady Catherine is shocked when she hears that all of Elizabeth’s sisters have started dating before she is wed.)</a:t>
            </a:r>
            <a:br>
              <a:rPr lang="en-US" altLang="en-US" sz="1800"/>
            </a:br>
            <a:r>
              <a:rPr lang="en-US" altLang="en-US" sz="1800"/>
              <a:t>Women’s education in the nineteenth century was restricted to the daughters of a few</a:t>
            </a:r>
            <a:br>
              <a:rPr lang="en-US" altLang="en-US" sz="1800"/>
            </a:br>
            <a:r>
              <a:rPr lang="en-US" altLang="en-US" sz="1800"/>
              <a:t>families of the upper classes. In most cases, it was thought to be a waste of time to educate girls. Rich and noble families (like that of Lady Catherine de Bourgh) engaged governesses for educating their daughters or sent them away to boarding school, but most women were self-educated at home.</a:t>
            </a:r>
          </a:p>
          <a:p>
            <a:pPr>
              <a:spcBef>
                <a:spcPct val="0"/>
              </a:spcBef>
              <a:buClrTx/>
              <a:buSzTx/>
              <a:buFontTx/>
              <a:buNone/>
            </a:pPr>
            <a:r>
              <a:rPr lang="en-US" altLang="en-US" sz="1800"/>
              <a:t>Traveling in Jane Austen’s time was accomplished in horse-drawn carriages, and a family’s social status was determined by its kind of carriage. Because carriages were slow, travel was limited. Communication of mail and news was also slow, and there were no daily newspapers. As a result, the outside world does not play a part in Austen’s novels. Instead, she turns her attention in entirety to the things she knew: family and values. </a:t>
            </a:r>
            <a:br>
              <a:rPr lang="en-US" altLang="en-US" sz="1800"/>
            </a:br>
            <a:r>
              <a:rPr lang="en-US" altLang="en-US" sz="1800"/>
              <a:t>  </a:t>
            </a:r>
            <a:endParaRPr lang="en-US" altLang="en-US" sz="180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23863" y="14288"/>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THE LITERARY BACKGROUND</a:t>
            </a:r>
            <a:r>
              <a:rPr lang="en-US" sz="2400" dirty="0" smtClean="0"/>
              <a:t> </a:t>
            </a:r>
            <a:endParaRPr lang="en-US" altLang="en-US" sz="2400" kern="0" dirty="0" smtClean="0">
              <a:effectLst/>
            </a:endParaRPr>
          </a:p>
        </p:txBody>
      </p:sp>
      <p:sp>
        <p:nvSpPr>
          <p:cNvPr id="14339" name="Rectangle 2"/>
          <p:cNvSpPr txBox="1">
            <a:spLocks noChangeArrowheads="1"/>
          </p:cNvSpPr>
          <p:nvPr/>
        </p:nvSpPr>
        <p:spPr bwMode="auto">
          <a:xfrm>
            <a:off x="0" y="495300"/>
            <a:ext cx="9177338"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Jane Austen’s Pride and Prejudice appeared on the English literary scene in 1813. The</a:t>
            </a:r>
            <a:br>
              <a:rPr lang="en-US" altLang="en-US" sz="1800"/>
            </a:br>
            <a:r>
              <a:rPr lang="en-US" altLang="en-US" sz="1800"/>
              <a:t>author had worked on its realistic style and content for more than fifteen years, for she was a perfectionist in her approach to writing. Her first novel was unlike any of the hundreds of others written at the time, which were mainly Romantic (filled with emotion and passionate) or Gothic (filled with horror). Austen was the first novelist to portray realistic characters by using the direct method of telling a story in which dialogue and comment take an important place. She used the method to dissect the hypocrisy of individuals and the society in which they played their games of love and courtship.</a:t>
            </a:r>
            <a:br>
              <a:rPr lang="en-US" altLang="en-US" sz="1800"/>
            </a:br>
            <a:r>
              <a:rPr lang="en-US" altLang="en-US" sz="1800"/>
              <a:t>From the beginning, Austen’s literature centered on character studies, where a person’s</a:t>
            </a:r>
            <a:br>
              <a:rPr lang="en-US" altLang="en-US" sz="1800"/>
            </a:br>
            <a:r>
              <a:rPr lang="en-US" altLang="en-US" sz="1800"/>
              <a:t>common sense (or lack of it) was developed in detail. The chosen setting was always</a:t>
            </a:r>
            <a:br>
              <a:rPr lang="en-US" altLang="en-US" sz="1800"/>
            </a:br>
            <a:r>
              <a:rPr lang="en-US" altLang="en-US" sz="1800"/>
              <a:t>limited to a small social group of the upper classes and composed of a few families. Family life was always central to her works. Her novels also portrayed traditional values and a belief in rationality, responsibility, and restraint. But she often viewed the human</a:t>
            </a:r>
            <a:br>
              <a:rPr lang="en-US" altLang="en-US" sz="1800"/>
            </a:br>
            <a:r>
              <a:rPr lang="en-US" altLang="en-US" sz="1800"/>
              <a:t>condition, with its many weaknesses, through humor, irony, and sarcasm, with her</a:t>
            </a:r>
            <a:br>
              <a:rPr lang="en-US" altLang="en-US" sz="1800"/>
            </a:br>
            <a:r>
              <a:rPr lang="en-US" altLang="en-US" sz="1800"/>
              <a:t>undesirable characters portrayed as ignorant, proud, or silly human beings, not evil villains. </a:t>
            </a:r>
          </a:p>
        </p:txBody>
      </p:sp>
      <p:sp>
        <p:nvSpPr>
          <p:cNvPr id="6" name="Rectangle 2"/>
          <p:cNvSpPr txBox="1">
            <a:spLocks noChangeArrowheads="1"/>
          </p:cNvSpPr>
          <p:nvPr/>
        </p:nvSpPr>
        <p:spPr bwMode="auto">
          <a:xfrm>
            <a:off x="238125" y="4905375"/>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CONFLICT</a:t>
            </a:r>
            <a:r>
              <a:rPr lang="en-US" sz="2400" dirty="0" smtClean="0"/>
              <a:t> </a:t>
            </a:r>
            <a:endParaRPr lang="en-US" altLang="en-US" sz="2400" kern="0" dirty="0" smtClean="0">
              <a:effectLst/>
            </a:endParaRPr>
          </a:p>
        </p:txBody>
      </p:sp>
      <p:sp>
        <p:nvSpPr>
          <p:cNvPr id="14341" name="Rectangle 1"/>
          <p:cNvSpPr>
            <a:spLocks noChangeArrowheads="1"/>
          </p:cNvSpPr>
          <p:nvPr/>
        </p:nvSpPr>
        <p:spPr bwMode="auto">
          <a:xfrm>
            <a:off x="0" y="5376863"/>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There are two major conflicts in the novel which develop the first plot centers around Mrs. Bennet’s desperate attempts to find suitable husbands for her marriageable daughter.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23863" y="14288"/>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Protagonist</a:t>
            </a:r>
            <a:r>
              <a:rPr lang="en-US" sz="2400" dirty="0" smtClean="0"/>
              <a:t>  </a:t>
            </a:r>
            <a:endParaRPr lang="en-US" altLang="en-US" sz="2400" kern="0" dirty="0" smtClean="0">
              <a:effectLst/>
            </a:endParaRPr>
          </a:p>
        </p:txBody>
      </p:sp>
      <p:sp>
        <p:nvSpPr>
          <p:cNvPr id="16387" name="Rectangle 2"/>
          <p:cNvSpPr txBox="1">
            <a:spLocks noChangeArrowheads="1"/>
          </p:cNvSpPr>
          <p:nvPr/>
        </p:nvSpPr>
        <p:spPr bwMode="auto">
          <a:xfrm>
            <a:off x="0" y="339725"/>
            <a:ext cx="9177338" cy="209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The Protagonist is Mrs. Bennet, whose ‘business of life’ is to get her daughters married.</a:t>
            </a:r>
            <a:br>
              <a:rPr lang="en-US" altLang="en-US" sz="1800"/>
            </a:br>
            <a:r>
              <a:rPr lang="en-US" altLang="en-US" sz="1800"/>
              <a:t>To this end, she is assiduously devoted throughout the novel. She presses her husband to develop an acquaintance with Mr. Bingley (a promising catch); she encourages the sick Jane to prolong her stay at Netherfield; she is anxious that Elizabeth should consent to Mr. Collins’ proposal and is crestfallen when she does not; she promotes the flippancy of Lydia and Kitty and their red-coat chasing. </a:t>
            </a:r>
          </a:p>
        </p:txBody>
      </p:sp>
      <p:sp>
        <p:nvSpPr>
          <p:cNvPr id="6" name="Rectangle 2"/>
          <p:cNvSpPr txBox="1">
            <a:spLocks noChangeArrowheads="1"/>
          </p:cNvSpPr>
          <p:nvPr/>
        </p:nvSpPr>
        <p:spPr bwMode="auto">
          <a:xfrm>
            <a:off x="304800" y="24384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Antagonist</a:t>
            </a:r>
            <a:r>
              <a:rPr lang="en-US" sz="2400" dirty="0" smtClean="0"/>
              <a:t> </a:t>
            </a:r>
            <a:endParaRPr lang="en-US" altLang="en-US" sz="2400" kern="0" dirty="0" smtClean="0">
              <a:effectLst/>
            </a:endParaRPr>
          </a:p>
        </p:txBody>
      </p:sp>
      <p:sp>
        <p:nvSpPr>
          <p:cNvPr id="16389" name="Rectangle 1"/>
          <p:cNvSpPr>
            <a:spLocks noChangeArrowheads="1"/>
          </p:cNvSpPr>
          <p:nvPr/>
        </p:nvSpPr>
        <p:spPr bwMode="auto">
          <a:xfrm>
            <a:off x="0" y="2971800"/>
            <a:ext cx="9144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Mrs. Bennet’s antagonist is the problem she encounters in getting her daughters married, especially the eldest two. Bingley’s abrupt departure from Netherfield interrupts her plans. This and Elizabeth’s denial to marry the odious Mr. Collins seems to thwart her matrimonial scheme of things. Lydia’s elopement and the consequent stigma also strikes at the heart of her scheme; ironically, she does not comprehend its fatality. </a:t>
            </a:r>
          </a:p>
        </p:txBody>
      </p:sp>
      <p:sp>
        <p:nvSpPr>
          <p:cNvPr id="7" name="Rectangle 2"/>
          <p:cNvSpPr txBox="1">
            <a:spLocks noChangeArrowheads="1"/>
          </p:cNvSpPr>
          <p:nvPr/>
        </p:nvSpPr>
        <p:spPr bwMode="auto">
          <a:xfrm>
            <a:off x="304800" y="4545013"/>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Climax</a:t>
            </a:r>
            <a:r>
              <a:rPr lang="en-US" sz="2400" dirty="0" smtClean="0"/>
              <a:t>  </a:t>
            </a:r>
            <a:endParaRPr lang="en-US" altLang="en-US" sz="2400" kern="0" dirty="0" smtClean="0">
              <a:effectLst/>
            </a:endParaRPr>
          </a:p>
        </p:txBody>
      </p:sp>
      <p:sp>
        <p:nvSpPr>
          <p:cNvPr id="16391" name="Rectangle 7"/>
          <p:cNvSpPr>
            <a:spLocks noChangeArrowheads="1"/>
          </p:cNvSpPr>
          <p:nvPr/>
        </p:nvSpPr>
        <p:spPr bwMode="auto">
          <a:xfrm>
            <a:off x="33338" y="5097463"/>
            <a:ext cx="91440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The climax of this plot is the engagement of Elizabeth to Darcy. Lydia has already eloped with Wickham, and Jane has accepted Bingley’s proposal. All three of her eldest daughters are to be married.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23863" y="14288"/>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Outcome</a:t>
            </a:r>
            <a:r>
              <a:rPr lang="en-US" sz="2400" dirty="0" smtClean="0"/>
              <a:t>   </a:t>
            </a:r>
            <a:endParaRPr lang="en-US" altLang="en-US" sz="2400" kern="0" dirty="0" smtClean="0">
              <a:effectLst/>
            </a:endParaRPr>
          </a:p>
        </p:txBody>
      </p:sp>
      <p:sp>
        <p:nvSpPr>
          <p:cNvPr id="18435" name="Rectangle 2"/>
          <p:cNvSpPr txBox="1">
            <a:spLocks noChangeArrowheads="1"/>
          </p:cNvSpPr>
          <p:nvPr/>
        </p:nvSpPr>
        <p:spPr bwMode="auto">
          <a:xfrm>
            <a:off x="0" y="339725"/>
            <a:ext cx="9177338" cy="133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The outcome of the conflict is a happy one. Mrs. Bennet’s match-making problems are</a:t>
            </a:r>
            <a:br>
              <a:rPr lang="en-US" altLang="en-US" sz="1800"/>
            </a:br>
            <a:r>
              <a:rPr lang="en-US" altLang="en-US" sz="1800"/>
              <a:t>solved, for her eligible daughters are either engaged or married at the point of climax.</a:t>
            </a:r>
            <a:br>
              <a:rPr lang="en-US" altLang="en-US" sz="1800"/>
            </a:br>
            <a:r>
              <a:rPr lang="en-US" altLang="en-US" sz="1800"/>
              <a:t>The second plot revolves around Darcy trying to win Elizabeth’s love.  </a:t>
            </a:r>
          </a:p>
        </p:txBody>
      </p:sp>
      <p:sp>
        <p:nvSpPr>
          <p:cNvPr id="6" name="Rectangle 2"/>
          <p:cNvSpPr txBox="1">
            <a:spLocks noChangeArrowheads="1"/>
          </p:cNvSpPr>
          <p:nvPr/>
        </p:nvSpPr>
        <p:spPr bwMode="auto">
          <a:xfrm>
            <a:off x="300038" y="1762125"/>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Protagonist</a:t>
            </a:r>
            <a:r>
              <a:rPr lang="en-US" sz="2400" dirty="0" smtClean="0"/>
              <a:t> </a:t>
            </a:r>
            <a:endParaRPr lang="en-US" altLang="en-US" sz="2400" kern="0" dirty="0" smtClean="0">
              <a:effectLst/>
            </a:endParaRPr>
          </a:p>
        </p:txBody>
      </p:sp>
      <p:sp>
        <p:nvSpPr>
          <p:cNvPr id="18437" name="Rectangle 1"/>
          <p:cNvSpPr>
            <a:spLocks noChangeArrowheads="1"/>
          </p:cNvSpPr>
          <p:nvPr/>
        </p:nvSpPr>
        <p:spPr bwMode="auto">
          <a:xfrm>
            <a:off x="15875" y="2281238"/>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Fitzwilliam Darcy, a handsome and proud aristocrat, falls in love with Elizabeth. He is</a:t>
            </a:r>
            <a:br>
              <a:rPr lang="en-US" altLang="en-US" sz="1800"/>
            </a:br>
            <a:r>
              <a:rPr lang="en-US" altLang="en-US" sz="1800"/>
              <a:t>attracted by her fine eyes, elegant figure, buoyancy of spirit, quick wit, and intelligence.  </a:t>
            </a:r>
          </a:p>
        </p:txBody>
      </p:sp>
      <p:sp>
        <p:nvSpPr>
          <p:cNvPr id="7" name="Rectangle 2"/>
          <p:cNvSpPr txBox="1">
            <a:spLocks noChangeArrowheads="1"/>
          </p:cNvSpPr>
          <p:nvPr/>
        </p:nvSpPr>
        <p:spPr bwMode="auto">
          <a:xfrm>
            <a:off x="-4763" y="2989263"/>
            <a:ext cx="822960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smtClean="0">
                <a:effectLst/>
              </a:rPr>
              <a:t>Antagonist</a:t>
            </a:r>
            <a:endParaRPr lang="en-US" altLang="en-US" sz="2400" kern="0" dirty="0" smtClean="0">
              <a:effectLst/>
            </a:endParaRPr>
          </a:p>
        </p:txBody>
      </p:sp>
      <p:sp>
        <p:nvSpPr>
          <p:cNvPr id="18439" name="Rectangle 7"/>
          <p:cNvSpPr>
            <a:spLocks noChangeArrowheads="1"/>
          </p:cNvSpPr>
          <p:nvPr/>
        </p:nvSpPr>
        <p:spPr bwMode="auto">
          <a:xfrm>
            <a:off x="-4763" y="3536950"/>
            <a:ext cx="9144001"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Darcy’s antagonist is the various ‘obstacles’ he has to overcome in order to win the love</a:t>
            </a:r>
            <a:br>
              <a:rPr lang="en-US" altLang="en-US" sz="1800"/>
            </a:br>
            <a:r>
              <a:rPr lang="en-US" altLang="en-US" sz="1800"/>
              <a:t>of Elizabeth, including her vulgar and indiscreet mother, Wickham’s false accounts of him, and Elizabeth’s own prejudice against him. Elizabeth finds him exceedingly proud and at first strongly dislikes him. </a:t>
            </a:r>
          </a:p>
        </p:txBody>
      </p:sp>
      <p:sp>
        <p:nvSpPr>
          <p:cNvPr id="9" name="Rectangle 2"/>
          <p:cNvSpPr txBox="1">
            <a:spLocks noChangeArrowheads="1"/>
          </p:cNvSpPr>
          <p:nvPr/>
        </p:nvSpPr>
        <p:spPr bwMode="auto">
          <a:xfrm>
            <a:off x="15875" y="4700588"/>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Climax</a:t>
            </a:r>
            <a:r>
              <a:rPr lang="en-US" sz="2400" dirty="0" smtClean="0"/>
              <a:t> </a:t>
            </a:r>
            <a:endParaRPr lang="en-US" altLang="en-US" sz="2400" kern="0" dirty="0" smtClean="0">
              <a:effectLst/>
            </a:endParaRPr>
          </a:p>
        </p:txBody>
      </p:sp>
      <p:sp>
        <p:nvSpPr>
          <p:cNvPr id="18441" name="Rectangle 9"/>
          <p:cNvSpPr>
            <a:spLocks noChangeArrowheads="1"/>
          </p:cNvSpPr>
          <p:nvPr/>
        </p:nvSpPr>
        <p:spPr bwMode="auto">
          <a:xfrm>
            <a:off x="0" y="5103813"/>
            <a:ext cx="91440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A high point in the rising action is Lydia’s elopement, for it threatens to thwart the</a:t>
            </a:r>
            <a:br>
              <a:rPr lang="en-US" altLang="en-US" sz="1800"/>
            </a:br>
            <a:r>
              <a:rPr lang="en-US" altLang="en-US" sz="1800"/>
              <a:t>relationship between Darcy and Elizabeth; but, on the contrary, it gives Darcy an</a:t>
            </a:r>
            <a:br>
              <a:rPr lang="en-US" altLang="en-US" sz="1800"/>
            </a:br>
            <a:r>
              <a:rPr lang="en-US" altLang="en-US" sz="1800"/>
              <a:t>opportunity to prove his love for Elizabeth by using his influence to get Wickham to marry Lydia. In turn, Elizabeth realizes the true worth of Darcy. When Darcy proposes to her a second time, he has lost his pride and she has given up her prejudice. The climax occurs when she eagerly accepts his proposal.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23863" y="14288"/>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Outcome</a:t>
            </a:r>
            <a:r>
              <a:rPr lang="en-US" sz="2400" dirty="0" smtClean="0"/>
              <a:t>    </a:t>
            </a:r>
            <a:endParaRPr lang="en-US" altLang="en-US" sz="2400" kern="0" dirty="0" smtClean="0">
              <a:effectLst/>
            </a:endParaRPr>
          </a:p>
        </p:txBody>
      </p:sp>
      <p:sp>
        <p:nvSpPr>
          <p:cNvPr id="20483" name="Rectangle 2"/>
          <p:cNvSpPr txBox="1">
            <a:spLocks noChangeArrowheads="1"/>
          </p:cNvSpPr>
          <p:nvPr/>
        </p:nvSpPr>
        <p:spPr bwMode="auto">
          <a:xfrm>
            <a:off x="0" y="339725"/>
            <a:ext cx="9177338" cy="133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This plot ends in comedy for Darcy accomplishes his goal, winning the love of Elizabeth</a:t>
            </a:r>
            <a:br>
              <a:rPr lang="en-US" altLang="en-US" sz="1800"/>
            </a:br>
            <a:r>
              <a:rPr lang="en-US" altLang="en-US" sz="1800"/>
              <a:t>and her hand in marriage.   </a:t>
            </a:r>
          </a:p>
        </p:txBody>
      </p:sp>
      <p:sp>
        <p:nvSpPr>
          <p:cNvPr id="6" name="Rectangle 2"/>
          <p:cNvSpPr txBox="1">
            <a:spLocks noChangeArrowheads="1"/>
          </p:cNvSpPr>
          <p:nvPr/>
        </p:nvSpPr>
        <p:spPr bwMode="auto">
          <a:xfrm>
            <a:off x="300038" y="1762125"/>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defRPr/>
            </a:pPr>
            <a:r>
              <a:rPr lang="en-US" sz="2400" b="1" dirty="0">
                <a:effectLst/>
              </a:rPr>
              <a:t>Conclusion</a:t>
            </a:r>
            <a:r>
              <a:rPr lang="en-US" sz="2400" dirty="0" smtClean="0"/>
              <a:t> </a:t>
            </a:r>
            <a:endParaRPr lang="en-US" altLang="en-US" sz="2400" kern="0" dirty="0" smtClean="0">
              <a:effectLst/>
            </a:endParaRPr>
          </a:p>
        </p:txBody>
      </p:sp>
      <p:sp>
        <p:nvSpPr>
          <p:cNvPr id="20485" name="Rectangle 1"/>
          <p:cNvSpPr>
            <a:spLocks noChangeArrowheads="1"/>
          </p:cNvSpPr>
          <p:nvPr/>
        </p:nvSpPr>
        <p:spPr bwMode="auto">
          <a:xfrm>
            <a:off x="42863" y="2305050"/>
            <a:ext cx="9144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a:t>The novel has various themes according to the way various readers are able to disseminate the idea that the writer had in mind. Depending with the way the plot has been developed and the conversation that the characters have involved in, the above themes, which are love and marriage, pride, prejudice, social class, and economic inequality and reputation are the most conspicuous through the novel. They may be intertwined but excerpt have been critically examined to get the different meaning, thus diverse themes developed. </a:t>
            </a:r>
            <a:br>
              <a:rPr lang="en-US" altLang="en-US" sz="1800"/>
            </a:br>
            <a:r>
              <a:rPr lang="en-US" altLang="en-US" sz="18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3"/>
          <p:cNvSpPr>
            <a:spLocks noChangeArrowheads="1"/>
          </p:cNvSpPr>
          <p:nvPr/>
        </p:nvSpPr>
        <p:spPr bwMode="auto">
          <a:xfrm>
            <a:off x="361950" y="6400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defRPr>
            </a:lvl9pPr>
          </a:lstStyle>
          <a:p>
            <a:pPr>
              <a:spcBef>
                <a:spcPct val="0"/>
              </a:spcBef>
              <a:buClrTx/>
              <a:buSzTx/>
              <a:buFontTx/>
              <a:buNone/>
            </a:pPr>
            <a:endParaRPr lang="ar-EG" altLang="ar-EG" sz="1800"/>
          </a:p>
        </p:txBody>
      </p:sp>
      <p:sp>
        <p:nvSpPr>
          <p:cNvPr id="7" name="Rectangle 2"/>
          <p:cNvSpPr txBox="1">
            <a:spLocks noChangeArrowheads="1"/>
          </p:cNvSpPr>
          <p:nvPr/>
        </p:nvSpPr>
        <p:spPr bwMode="auto">
          <a:xfrm>
            <a:off x="0" y="2209800"/>
            <a:ext cx="9323388"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a:lstStyle>
          <a:p>
            <a:pPr algn="r" eaLnBrk="1" hangingPunct="1">
              <a:defRPr/>
            </a:pPr>
            <a:endParaRPr lang="en-US" altLang="ar-EG" b="1" kern="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endParaRPr>
          </a:p>
        </p:txBody>
      </p:sp>
      <p:sp>
        <p:nvSpPr>
          <p:cNvPr id="3" name="Rectangle 2"/>
          <p:cNvSpPr/>
          <p:nvPr/>
        </p:nvSpPr>
        <p:spPr>
          <a:xfrm>
            <a:off x="2216167" y="2967335"/>
            <a:ext cx="4711674" cy="923330"/>
          </a:xfrm>
          <a:prstGeom prst="rect">
            <a:avLst/>
          </a:prstGeom>
          <a:noFill/>
        </p:spPr>
        <p:txBody>
          <a:bodyPr wrap="none">
            <a:spAutoFit/>
          </a:bodyPr>
          <a:lstStyle/>
          <a:p>
            <a:pPr algn="ctr">
              <a:defRPr/>
            </a:pP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 All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ar-EG"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ar-EG"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1988</TotalTime>
  <Words>461</Words>
  <Application>Microsoft Office PowerPoint</Application>
  <PresentationFormat>On-screen Show (4:3)</PresentationFormat>
  <Paragraphs>45</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Wingdings</vt:lpstr>
      <vt:lpstr>Ripple</vt:lpstr>
      <vt:lpstr>اعداد د. سارة عبد المجيد سيد بركات مدرس الأدب الانجليزي </vt:lpstr>
      <vt:lpstr>MOOD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Power of Dynamic Thinking</dc:title>
  <dc:creator>Justin</dc:creator>
  <cp:lastModifiedBy>mbakr</cp:lastModifiedBy>
  <cp:revision>114</cp:revision>
  <dcterms:created xsi:type="dcterms:W3CDTF">2007-03-07T18:13:09Z</dcterms:created>
  <dcterms:modified xsi:type="dcterms:W3CDTF">2020-03-20T21:21:07Z</dcterms:modified>
</cp:coreProperties>
</file>